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210300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Now You See 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1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03166D1-D653-42C0-81BB-CC7FA6BFDE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875714"/>
            <a:ext cx="7028941" cy="35549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1457</TotalTime>
  <Words>74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2019-08-07T15:33:27Z</dcterms:modified>
  <cp:category>Shooting</cp:category>
</cp:coreProperties>
</file>

<file path=docProps/thumbnail.jpeg>
</file>